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57" r:id="rId3"/>
    <p:sldId id="258" r:id="rId4"/>
    <p:sldId id="259" r:id="rId5"/>
    <p:sldId id="260" r:id="rId6"/>
    <p:sldId id="262" r:id="rId7"/>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BCEC48C5-0750-4C4A-9E59-0394437DF45D}" type="datetimeFigureOut">
              <a:rPr lang="en-GB" smtClean="0"/>
              <a:t>17/09/2015</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CBBD31BC-752F-424F-8B92-1A59C7ED945F}" type="slidenum">
              <a:rPr lang="en-GB" smtClean="0"/>
              <a:t>‹#›</a:t>
            </a:fld>
            <a:endParaRPr lang="en-GB"/>
          </a:p>
        </p:txBody>
      </p:sp>
    </p:spTree>
    <p:extLst>
      <p:ext uri="{BB962C8B-B14F-4D97-AF65-F5344CB8AC3E}">
        <p14:creationId xmlns:p14="http://schemas.microsoft.com/office/powerpoint/2010/main" val="14582665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E12B00-DF8A-487C-B663-5CD813C52C05}" type="datetimeFigureOut">
              <a:rPr lang="en-GB" smtClean="0"/>
              <a:t>17/09/2015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428262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149141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3514754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923A199A-B7E5-474B-A495-6E3367631D98}"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45714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3777820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9E12B00-DF8A-487C-B663-5CD813C52C05}" type="datetimeFigureOut">
              <a:rPr lang="en-GB" smtClean="0"/>
              <a:t>17/09/2015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69037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9E12B00-DF8A-487C-B663-5CD813C52C05}" type="datetimeFigureOut">
              <a:rPr lang="en-GB" smtClean="0"/>
              <a:t>17/09/2015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3878524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E12B00-DF8A-487C-B663-5CD813C52C05}" type="datetimeFigureOut">
              <a:rPr lang="en-GB" smtClean="0"/>
              <a:t>17/09/2015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542266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9E12B00-DF8A-487C-B663-5CD813C52C05}" type="datetimeFigureOut">
              <a:rPr lang="en-GB" smtClean="0"/>
              <a:t>17/09/2015</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23A199A-B7E5-474B-A495-6E3367631D98}" type="slidenum">
              <a:rPr lang="en-GB" smtClean="0"/>
              <a:t>‹#›</a:t>
            </a:fld>
            <a:endParaRPr lang="en-GB"/>
          </a:p>
        </p:txBody>
      </p:sp>
    </p:spTree>
    <p:extLst>
      <p:ext uri="{BB962C8B-B14F-4D97-AF65-F5344CB8AC3E}">
        <p14:creationId xmlns:p14="http://schemas.microsoft.com/office/powerpoint/2010/main" val="28850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E12B00-DF8A-487C-B663-5CD813C52C05}" type="datetimeFigureOut">
              <a:rPr lang="en-GB" smtClean="0"/>
              <a:t>17/09/2015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341182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E12B00-DF8A-487C-B663-5CD813C52C05}" type="datetimeFigureOut">
              <a:rPr lang="en-GB" smtClean="0"/>
              <a:t>17/09/2015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71183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47885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E12B00-DF8A-487C-B663-5CD813C52C05}" type="datetimeFigureOut">
              <a:rPr lang="en-GB" smtClean="0"/>
              <a:t>17/09/2015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235693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E12B00-DF8A-487C-B663-5CD813C52C05}" type="datetimeFigureOut">
              <a:rPr lang="en-GB" smtClean="0"/>
              <a:t>17/09/2015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422687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9E12B00-DF8A-487C-B663-5CD813C52C05}" type="datetimeFigureOut">
              <a:rPr lang="en-GB" smtClean="0"/>
              <a:t>17/09/2015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1011712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33418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2B00-DF8A-487C-B663-5CD813C52C05}" type="datetimeFigureOut">
              <a:rPr lang="en-GB" smtClean="0"/>
              <a:t>17/09/2015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3A199A-B7E5-474B-A495-6E3367631D98}" type="slidenum">
              <a:rPr lang="en-GB" smtClean="0"/>
              <a:t>‹#›</a:t>
            </a:fld>
            <a:endParaRPr lang="en-GB"/>
          </a:p>
        </p:txBody>
      </p:sp>
    </p:spTree>
    <p:extLst>
      <p:ext uri="{BB962C8B-B14F-4D97-AF65-F5344CB8AC3E}">
        <p14:creationId xmlns:p14="http://schemas.microsoft.com/office/powerpoint/2010/main" val="263080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9E12B00-DF8A-487C-B663-5CD813C52C05}" type="datetimeFigureOut">
              <a:rPr lang="en-GB" smtClean="0"/>
              <a:t>17/09/2015</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23A199A-B7E5-474B-A495-6E3367631D98}" type="slidenum">
              <a:rPr lang="en-GB" smtClean="0"/>
              <a:t>‹#›</a:t>
            </a:fld>
            <a:endParaRPr lang="en-GB"/>
          </a:p>
        </p:txBody>
      </p:sp>
    </p:spTree>
    <p:extLst>
      <p:ext uri="{BB962C8B-B14F-4D97-AF65-F5344CB8AC3E}">
        <p14:creationId xmlns:p14="http://schemas.microsoft.com/office/powerpoint/2010/main" val="29902001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Spike Milligan</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t>BY </a:t>
            </a:r>
          </a:p>
          <a:p>
            <a:r>
              <a:rPr lang="en-GB" dirty="0" smtClean="0"/>
              <a:t>Shane</a:t>
            </a:r>
          </a:p>
          <a:p>
            <a:r>
              <a:rPr lang="en-GB" dirty="0" smtClean="0"/>
              <a:t>Emma</a:t>
            </a:r>
          </a:p>
          <a:p>
            <a:r>
              <a:rPr lang="en-GB" dirty="0" smtClean="0"/>
              <a:t>Maeve</a:t>
            </a:r>
            <a:endParaRPr lang="en-GB" dirty="0"/>
          </a:p>
        </p:txBody>
      </p:sp>
      <p:sp>
        <p:nvSpPr>
          <p:cNvPr id="5" name="Smiley Face 4"/>
          <p:cNvSpPr/>
          <p:nvPr/>
        </p:nvSpPr>
        <p:spPr>
          <a:xfrm flipH="1">
            <a:off x="9280477" y="208216"/>
            <a:ext cx="2028741" cy="1651379"/>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73126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Spike Milligan </a:t>
            </a:r>
            <a:endParaRPr lang="en-GB" dirty="0"/>
          </a:p>
        </p:txBody>
      </p:sp>
      <p:sp>
        <p:nvSpPr>
          <p:cNvPr id="3" name="Content Placeholder 2"/>
          <p:cNvSpPr>
            <a:spLocks noGrp="1"/>
          </p:cNvSpPr>
          <p:nvPr>
            <p:ph idx="1"/>
          </p:nvPr>
        </p:nvSpPr>
        <p:spPr>
          <a:xfrm>
            <a:off x="857741" y="2305123"/>
            <a:ext cx="9613861" cy="3599316"/>
          </a:xfrm>
        </p:spPr>
        <p:txBody>
          <a:bodyPr/>
          <a:lstStyle/>
          <a:p>
            <a:r>
              <a:rPr lang="en-GB" dirty="0" smtClean="0"/>
              <a:t>We decided to focus on Spike Milligan. We learnt about him when we went on our tour of Sligo. John was our tour guide. We met him at the Tourist Information Office. It is located at the top of O’Connell street. We started or tour at 11.00AM.</a:t>
            </a:r>
          </a:p>
          <a:p>
            <a:endParaRPr lang="en-GB" dirty="0"/>
          </a:p>
        </p:txBody>
      </p:sp>
      <p:pic>
        <p:nvPicPr>
          <p:cNvPr id="1026" name="Picture 2" descr="https://s-media-cache-ak0.pinimg.com/236x/da/14/26/da1426f7636de554e6f523c3982cc2f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2248" y="3912345"/>
            <a:ext cx="3208693" cy="2134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0679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is Spike Milligan’s Plaque located ?</a:t>
            </a:r>
            <a:endParaRPr lang="en-GB" dirty="0"/>
          </a:p>
        </p:txBody>
      </p:sp>
      <p:sp>
        <p:nvSpPr>
          <p:cNvPr id="3" name="Content Placeholder 2"/>
          <p:cNvSpPr>
            <a:spLocks noGrp="1"/>
          </p:cNvSpPr>
          <p:nvPr>
            <p:ph idx="1"/>
          </p:nvPr>
        </p:nvSpPr>
        <p:spPr>
          <a:xfrm>
            <a:off x="789503" y="2418760"/>
            <a:ext cx="9613861" cy="3599316"/>
          </a:xfrm>
        </p:spPr>
        <p:txBody>
          <a:bodyPr/>
          <a:lstStyle/>
          <a:p>
            <a:r>
              <a:rPr lang="en-GB" dirty="0" smtClean="0"/>
              <a:t>We left the Tourist Information Office then went to W.B Yeats's statue. Then we took a left on </a:t>
            </a:r>
            <a:r>
              <a:rPr lang="en-GB" dirty="0" err="1" smtClean="0"/>
              <a:t>Holburn</a:t>
            </a:r>
            <a:r>
              <a:rPr lang="en-GB" dirty="0" smtClean="0"/>
              <a:t> street and the plaque was on the right.</a:t>
            </a:r>
            <a:endParaRPr lang="en-GB" dirty="0"/>
          </a:p>
        </p:txBody>
      </p:sp>
      <p:pic>
        <p:nvPicPr>
          <p:cNvPr id="2050" name="Picture 2" descr="http://www.sligotoday.ie/st-panel/openwysiwyg/uploads/spik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857" y="3433919"/>
            <a:ext cx="3852482" cy="27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9110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Spike </a:t>
            </a:r>
            <a:r>
              <a:rPr lang="en-GB" dirty="0" smtClean="0"/>
              <a:t>Milligan and Prince Charles </a:t>
            </a:r>
            <a:endParaRPr lang="en-GB" dirty="0"/>
          </a:p>
        </p:txBody>
      </p:sp>
      <p:sp>
        <p:nvSpPr>
          <p:cNvPr id="3" name="Content Placeholder 2"/>
          <p:cNvSpPr>
            <a:spLocks noGrp="1"/>
          </p:cNvSpPr>
          <p:nvPr>
            <p:ph idx="1"/>
          </p:nvPr>
        </p:nvSpPr>
        <p:spPr>
          <a:xfrm>
            <a:off x="734060" y="2044962"/>
            <a:ext cx="9613861" cy="3599316"/>
          </a:xfrm>
        </p:spPr>
        <p:txBody>
          <a:bodyPr/>
          <a:lstStyle/>
          <a:p>
            <a:r>
              <a:rPr lang="en-GB" dirty="0" smtClean="0"/>
              <a:t>Spike Milligan was a famous comedian.  We heard he was funny and a friend of  Prince Charles . There is a story about Spike and Prince Charles . Spike was looking for a passport he rang an office over in England they said </a:t>
            </a:r>
            <a:r>
              <a:rPr lang="en-GB" dirty="0" smtClean="0"/>
              <a:t>‘</a:t>
            </a:r>
            <a:r>
              <a:rPr lang="en-GB" dirty="0" err="1" smtClean="0"/>
              <a:t>ya</a:t>
            </a:r>
            <a:r>
              <a:rPr lang="en-GB" dirty="0" smtClean="0"/>
              <a:t> </a:t>
            </a:r>
            <a:r>
              <a:rPr lang="en-GB" dirty="0" err="1" smtClean="0"/>
              <a:t>ya</a:t>
            </a:r>
            <a:r>
              <a:rPr lang="en-GB" dirty="0" smtClean="0"/>
              <a:t> </a:t>
            </a:r>
            <a:r>
              <a:rPr lang="en-GB" dirty="0" err="1" smtClean="0"/>
              <a:t>ya</a:t>
            </a:r>
            <a:r>
              <a:rPr lang="en-GB" dirty="0" smtClean="0"/>
              <a:t> we will give you a passport but you have to pledge  allegiance to the Queen of </a:t>
            </a:r>
            <a:r>
              <a:rPr lang="en-GB" dirty="0" smtClean="0"/>
              <a:t>England’ </a:t>
            </a:r>
            <a:r>
              <a:rPr lang="en-GB" dirty="0" smtClean="0"/>
              <a:t>Spike said ‘I don’t think I can do that’. The next day he got a call from Prince Charles saying you need to pledge allegiance to the </a:t>
            </a:r>
            <a:r>
              <a:rPr lang="en-GB" dirty="0" err="1" smtClean="0"/>
              <a:t>queen.Spike</a:t>
            </a:r>
            <a:r>
              <a:rPr lang="en-GB" dirty="0" smtClean="0"/>
              <a:t> said ‘well she’s your mum!’. That’s when Spike and Prince Charles became friends.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8527" y="5459104"/>
            <a:ext cx="2199954" cy="12383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0025" y="5449315"/>
            <a:ext cx="1873672" cy="1248107"/>
          </a:xfrm>
          <a:prstGeom prst="rect">
            <a:avLst/>
          </a:prstGeom>
        </p:spPr>
      </p:pic>
      <p:sp>
        <p:nvSpPr>
          <p:cNvPr id="6" name="Right Arrow 5"/>
          <p:cNvSpPr/>
          <p:nvPr/>
        </p:nvSpPr>
        <p:spPr>
          <a:xfrm>
            <a:off x="5540991" y="6192649"/>
            <a:ext cx="2075385" cy="2462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Left Arrow 7"/>
          <p:cNvSpPr/>
          <p:nvPr/>
        </p:nvSpPr>
        <p:spPr>
          <a:xfrm>
            <a:off x="5541361" y="5668485"/>
            <a:ext cx="211401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Callout 9"/>
          <p:cNvSpPr/>
          <p:nvPr/>
        </p:nvSpPr>
        <p:spPr>
          <a:xfrm>
            <a:off x="10026295" y="5382386"/>
            <a:ext cx="1448798" cy="11763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Well</a:t>
            </a:r>
          </a:p>
          <a:p>
            <a:pPr algn="ctr"/>
            <a:r>
              <a:rPr lang="en-GB" dirty="0" smtClean="0"/>
              <a:t>She’s </a:t>
            </a:r>
          </a:p>
          <a:p>
            <a:pPr algn="ctr"/>
            <a:r>
              <a:rPr lang="en-GB" dirty="0" smtClean="0"/>
              <a:t>Your </a:t>
            </a:r>
          </a:p>
          <a:p>
            <a:pPr algn="ctr"/>
            <a:r>
              <a:rPr lang="en-GB" dirty="0" smtClean="0"/>
              <a:t>Mum</a:t>
            </a:r>
            <a:endParaRPr lang="en-GB" dirty="0"/>
          </a:p>
        </p:txBody>
      </p:sp>
      <p:sp>
        <p:nvSpPr>
          <p:cNvPr id="13" name="Flowchart: Sequential Access Storage 12"/>
          <p:cNvSpPr/>
          <p:nvPr/>
        </p:nvSpPr>
        <p:spPr>
          <a:xfrm>
            <a:off x="1692322" y="5322628"/>
            <a:ext cx="1527877" cy="117634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HAHAHAHA</a:t>
            </a:r>
            <a:endParaRPr lang="en-GB" dirty="0"/>
          </a:p>
        </p:txBody>
      </p:sp>
    </p:spTree>
    <p:extLst>
      <p:ext uri="{BB962C8B-B14F-4D97-AF65-F5344CB8AC3E}">
        <p14:creationId xmlns:p14="http://schemas.microsoft.com/office/powerpoint/2010/main" val="152641914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wipe(down)">
                                      <p:cBhvr>
                                        <p:cTn id="79" dur="580">
                                          <p:stCondLst>
                                            <p:cond delay="0"/>
                                          </p:stCondLst>
                                        </p:cTn>
                                        <p:tgtEl>
                                          <p:spTgt spid="4"/>
                                        </p:tgtEl>
                                      </p:cBhvr>
                                    </p:animEffect>
                                    <p:anim calcmode="lin" valueType="num">
                                      <p:cBhvr>
                                        <p:cTn id="8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gtEl>
                                      </p:cBhvr>
                                      <p:to x="100000" y="60000"/>
                                    </p:animScale>
                                    <p:animScale>
                                      <p:cBhvr>
                                        <p:cTn id="86" dur="166" decel="50000">
                                          <p:stCondLst>
                                            <p:cond delay="676"/>
                                          </p:stCondLst>
                                        </p:cTn>
                                        <p:tgtEl>
                                          <p:spTgt spid="4"/>
                                        </p:tgtEl>
                                      </p:cBhvr>
                                      <p:to x="100000" y="100000"/>
                                    </p:animScale>
                                    <p:animScale>
                                      <p:cBhvr>
                                        <p:cTn id="87" dur="26">
                                          <p:stCondLst>
                                            <p:cond delay="1312"/>
                                          </p:stCondLst>
                                        </p:cTn>
                                        <p:tgtEl>
                                          <p:spTgt spid="4"/>
                                        </p:tgtEl>
                                      </p:cBhvr>
                                      <p:to x="100000" y="80000"/>
                                    </p:animScale>
                                    <p:animScale>
                                      <p:cBhvr>
                                        <p:cTn id="88" dur="166" decel="50000">
                                          <p:stCondLst>
                                            <p:cond delay="1338"/>
                                          </p:stCondLst>
                                        </p:cTn>
                                        <p:tgtEl>
                                          <p:spTgt spid="4"/>
                                        </p:tgtEl>
                                      </p:cBhvr>
                                      <p:to x="100000" y="100000"/>
                                    </p:animScale>
                                    <p:animScale>
                                      <p:cBhvr>
                                        <p:cTn id="89" dur="26">
                                          <p:stCondLst>
                                            <p:cond delay="1642"/>
                                          </p:stCondLst>
                                        </p:cTn>
                                        <p:tgtEl>
                                          <p:spTgt spid="4"/>
                                        </p:tgtEl>
                                      </p:cBhvr>
                                      <p:to x="100000" y="90000"/>
                                    </p:animScale>
                                    <p:animScale>
                                      <p:cBhvr>
                                        <p:cTn id="90" dur="166" decel="50000">
                                          <p:stCondLst>
                                            <p:cond delay="1668"/>
                                          </p:stCondLst>
                                        </p:cTn>
                                        <p:tgtEl>
                                          <p:spTgt spid="4"/>
                                        </p:tgtEl>
                                      </p:cBhvr>
                                      <p:to x="100000" y="100000"/>
                                    </p:animScale>
                                    <p:animScale>
                                      <p:cBhvr>
                                        <p:cTn id="91" dur="26">
                                          <p:stCondLst>
                                            <p:cond delay="1808"/>
                                          </p:stCondLst>
                                        </p:cTn>
                                        <p:tgtEl>
                                          <p:spTgt spid="4"/>
                                        </p:tgtEl>
                                      </p:cBhvr>
                                      <p:to x="100000" y="95000"/>
                                    </p:animScale>
                                    <p:animScale>
                                      <p:cBhvr>
                                        <p:cTn id="92" dur="166" decel="50000">
                                          <p:stCondLst>
                                            <p:cond delay="1834"/>
                                          </p:stCondLst>
                                        </p:cTn>
                                        <p:tgtEl>
                                          <p:spTgt spid="4"/>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down)">
                                      <p:cBhvr>
                                        <p:cTn id="97" dur="580">
                                          <p:stCondLst>
                                            <p:cond delay="0"/>
                                          </p:stCondLst>
                                        </p:cTn>
                                        <p:tgtEl>
                                          <p:spTgt spid="13"/>
                                        </p:tgtEl>
                                      </p:cBhvr>
                                    </p:animEffect>
                                    <p:anim calcmode="lin" valueType="num">
                                      <p:cBhvr>
                                        <p:cTn id="9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3" dur="26">
                                          <p:stCondLst>
                                            <p:cond delay="650"/>
                                          </p:stCondLst>
                                        </p:cTn>
                                        <p:tgtEl>
                                          <p:spTgt spid="13"/>
                                        </p:tgtEl>
                                      </p:cBhvr>
                                      <p:to x="100000" y="60000"/>
                                    </p:animScale>
                                    <p:animScale>
                                      <p:cBhvr>
                                        <p:cTn id="104" dur="166" decel="50000">
                                          <p:stCondLst>
                                            <p:cond delay="676"/>
                                          </p:stCondLst>
                                        </p:cTn>
                                        <p:tgtEl>
                                          <p:spTgt spid="13"/>
                                        </p:tgtEl>
                                      </p:cBhvr>
                                      <p:to x="100000" y="100000"/>
                                    </p:animScale>
                                    <p:animScale>
                                      <p:cBhvr>
                                        <p:cTn id="105" dur="26">
                                          <p:stCondLst>
                                            <p:cond delay="1312"/>
                                          </p:stCondLst>
                                        </p:cTn>
                                        <p:tgtEl>
                                          <p:spTgt spid="13"/>
                                        </p:tgtEl>
                                      </p:cBhvr>
                                      <p:to x="100000" y="80000"/>
                                    </p:animScale>
                                    <p:animScale>
                                      <p:cBhvr>
                                        <p:cTn id="106" dur="166" decel="50000">
                                          <p:stCondLst>
                                            <p:cond delay="1338"/>
                                          </p:stCondLst>
                                        </p:cTn>
                                        <p:tgtEl>
                                          <p:spTgt spid="13"/>
                                        </p:tgtEl>
                                      </p:cBhvr>
                                      <p:to x="100000" y="100000"/>
                                    </p:animScale>
                                    <p:animScale>
                                      <p:cBhvr>
                                        <p:cTn id="107" dur="26">
                                          <p:stCondLst>
                                            <p:cond delay="1642"/>
                                          </p:stCondLst>
                                        </p:cTn>
                                        <p:tgtEl>
                                          <p:spTgt spid="13"/>
                                        </p:tgtEl>
                                      </p:cBhvr>
                                      <p:to x="100000" y="90000"/>
                                    </p:animScale>
                                    <p:animScale>
                                      <p:cBhvr>
                                        <p:cTn id="108" dur="166" decel="50000">
                                          <p:stCondLst>
                                            <p:cond delay="1668"/>
                                          </p:stCondLst>
                                        </p:cTn>
                                        <p:tgtEl>
                                          <p:spTgt spid="13"/>
                                        </p:tgtEl>
                                      </p:cBhvr>
                                      <p:to x="100000" y="100000"/>
                                    </p:animScale>
                                    <p:animScale>
                                      <p:cBhvr>
                                        <p:cTn id="109" dur="26">
                                          <p:stCondLst>
                                            <p:cond delay="1808"/>
                                          </p:stCondLst>
                                        </p:cTn>
                                        <p:tgtEl>
                                          <p:spTgt spid="13"/>
                                        </p:tgtEl>
                                      </p:cBhvr>
                                      <p:to x="100000" y="95000"/>
                                    </p:animScale>
                                    <p:animScale>
                                      <p:cBhvr>
                                        <p:cTn id="11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25933"/>
            <a:ext cx="9613861" cy="1080938"/>
          </a:xfrm>
        </p:spPr>
        <p:txBody>
          <a:bodyPr/>
          <a:lstStyle/>
          <a:p>
            <a:r>
              <a:rPr lang="en-GB" dirty="0" smtClean="0"/>
              <a:t>                  Spike Milligan facts</a:t>
            </a:r>
            <a:endParaRPr lang="en-GB" dirty="0"/>
          </a:p>
        </p:txBody>
      </p:sp>
      <p:sp>
        <p:nvSpPr>
          <p:cNvPr id="3" name="Content Placeholder 2"/>
          <p:cNvSpPr>
            <a:spLocks noGrp="1"/>
          </p:cNvSpPr>
          <p:nvPr>
            <p:ph idx="1"/>
          </p:nvPr>
        </p:nvSpPr>
        <p:spPr/>
        <p:txBody>
          <a:bodyPr/>
          <a:lstStyle/>
          <a:p>
            <a:r>
              <a:rPr lang="en-GB" dirty="0" smtClean="0"/>
              <a:t>He had 6 </a:t>
            </a:r>
            <a:r>
              <a:rPr lang="en-GB" dirty="0" err="1" smtClean="0"/>
              <a:t>kids.Jane,Laura,Sean,Sile,James</a:t>
            </a:r>
            <a:r>
              <a:rPr lang="en-GB" dirty="0" smtClean="0"/>
              <a:t> and Romany</a:t>
            </a:r>
          </a:p>
          <a:p>
            <a:r>
              <a:rPr lang="en-GB" dirty="0" smtClean="0"/>
              <a:t>His father was born on Holborn street</a:t>
            </a:r>
          </a:p>
          <a:p>
            <a:r>
              <a:rPr lang="en-GB" dirty="0" smtClean="0"/>
              <a:t>He fought in World War 2</a:t>
            </a:r>
          </a:p>
          <a:p>
            <a:r>
              <a:rPr lang="en-GB" dirty="0" smtClean="0"/>
              <a:t>His rank was gunner</a:t>
            </a:r>
          </a:p>
          <a:p>
            <a:r>
              <a:rPr lang="en-GB" dirty="0" smtClean="0"/>
              <a:t>He died on the 27</a:t>
            </a:r>
            <a:r>
              <a:rPr lang="en-GB" baseline="30000" dirty="0" smtClean="0"/>
              <a:t>th</a:t>
            </a:r>
            <a:r>
              <a:rPr lang="en-GB" dirty="0" smtClean="0"/>
              <a:t> of February 2002</a:t>
            </a:r>
          </a:p>
          <a:p>
            <a:r>
              <a:rPr lang="en-GB" dirty="0" smtClean="0"/>
              <a:t>He died because of a kidney failure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130" y="3059749"/>
            <a:ext cx="5129957" cy="2876440"/>
          </a:xfrm>
          <a:prstGeom prst="rect">
            <a:avLst/>
          </a:prstGeom>
        </p:spPr>
      </p:pic>
    </p:spTree>
    <p:extLst>
      <p:ext uri="{BB962C8B-B14F-4D97-AF65-F5344CB8AC3E}">
        <p14:creationId xmlns:p14="http://schemas.microsoft.com/office/powerpoint/2010/main" val="19154649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The End</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95055"/>
            <a:ext cx="12192000" cy="4862945"/>
          </a:xfrm>
        </p:spPr>
      </p:pic>
      <p:sp>
        <p:nvSpPr>
          <p:cNvPr id="4" name="Rectangle 3"/>
          <p:cNvSpPr/>
          <p:nvPr/>
        </p:nvSpPr>
        <p:spPr>
          <a:xfrm>
            <a:off x="3952625" y="2967335"/>
            <a:ext cx="4286750" cy="1754326"/>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THANKS FOR</a:t>
            </a:r>
          </a:p>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WATCHING</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Rectangle 4"/>
          <p:cNvSpPr/>
          <p:nvPr/>
        </p:nvSpPr>
        <p:spPr>
          <a:xfrm>
            <a:off x="6003632" y="2967335"/>
            <a:ext cx="184731" cy="923330"/>
          </a:xfrm>
          <a:prstGeom prst="rect">
            <a:avLst/>
          </a:prstGeom>
          <a:noFill/>
        </p:spPr>
        <p:txBody>
          <a:bodyPr wrap="none" lIns="91440" tIns="45720" rIns="91440" bIns="45720">
            <a:spAutoFit/>
          </a:bodyPr>
          <a:lstStyle/>
          <a:p>
            <a:pPr algn="ct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6"/>
          <p:cNvSpPr/>
          <p:nvPr/>
        </p:nvSpPr>
        <p:spPr>
          <a:xfrm>
            <a:off x="1754459" y="5021766"/>
            <a:ext cx="8498352" cy="1754326"/>
          </a:xfrm>
          <a:prstGeom prst="rect">
            <a:avLst/>
          </a:prstGeom>
          <a:noFill/>
        </p:spPr>
        <p:txBody>
          <a:bodyPr wrap="non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BY </a:t>
            </a:r>
          </a:p>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SHANE, EMMA AND MAEVE</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9787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198</TotalTime>
  <Words>274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Trebuchet MS</vt:lpstr>
      <vt:lpstr>Berlin</vt:lpstr>
      <vt:lpstr>Spike Milligan</vt:lpstr>
      <vt:lpstr>Spike Milligan </vt:lpstr>
      <vt:lpstr>Where is Spike Milligan’s Plaque located ?</vt:lpstr>
      <vt:lpstr>Spike Milligan and Prince Charles </vt:lpstr>
      <vt:lpstr>                  Spike Milligan facts</vt:lpstr>
      <vt:lpstr>                         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Spike Milligan</dc:title>
  <dc:creator>User</dc:creator>
  <cp:lastModifiedBy>User</cp:lastModifiedBy>
  <cp:revision>12</cp:revision>
  <cp:lastPrinted>2015-09-17T11:26:23Z</cp:lastPrinted>
  <dcterms:created xsi:type="dcterms:W3CDTF">2015-09-10T10:24:18Z</dcterms:created>
  <dcterms:modified xsi:type="dcterms:W3CDTF">2015-09-17T11:28:32Z</dcterms:modified>
</cp:coreProperties>
</file>