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9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1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535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6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6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30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0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8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2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6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4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4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5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3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8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85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       Spike milligAn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                                 By Adam, Katie and Lauren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5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169" y="553791"/>
            <a:ext cx="5423883" cy="1387700"/>
          </a:xfrm>
        </p:spPr>
        <p:txBody>
          <a:bodyPr>
            <a:normAutofit/>
          </a:bodyPr>
          <a:lstStyle/>
          <a:p>
            <a:r>
              <a:rPr lang="en-IE" sz="4400" dirty="0" smtClean="0"/>
              <a:t>Spike milliGAn    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 </a:t>
            </a:r>
            <a:r>
              <a:rPr lang="en-IE" sz="4000" dirty="0" smtClean="0"/>
              <a:t>Was </a:t>
            </a:r>
            <a:r>
              <a:rPr lang="en-IE" sz="4000" dirty="0"/>
              <a:t>an </a:t>
            </a:r>
            <a:r>
              <a:rPr lang="en-IE" sz="4000" dirty="0" smtClean="0"/>
              <a:t>Anglo-irish</a:t>
            </a:r>
            <a:r>
              <a:rPr lang="en-IE" sz="4000" dirty="0"/>
              <a:t> comedian, writer, musician, poet, playwright, soldier and actor</a:t>
            </a:r>
            <a:r>
              <a:rPr lang="en-IE" sz="4000" dirty="0" smtClean="0"/>
              <a:t>.</a:t>
            </a:r>
          </a:p>
          <a:p>
            <a:r>
              <a:rPr lang="en-IE" sz="4000" dirty="0"/>
              <a:t>Milligan was </a:t>
            </a:r>
            <a:r>
              <a:rPr lang="en-IE" sz="4000" dirty="0" smtClean="0"/>
              <a:t>the </a:t>
            </a:r>
            <a:r>
              <a:rPr lang="en-IE" sz="4000" dirty="0"/>
              <a:t>main writer and a </a:t>
            </a:r>
            <a:r>
              <a:rPr lang="en-IE" sz="4000" dirty="0" smtClean="0"/>
              <a:t>cast </a:t>
            </a:r>
            <a:r>
              <a:rPr lang="en-IE" sz="4000" dirty="0"/>
              <a:t>member of </a:t>
            </a:r>
            <a:r>
              <a:rPr lang="en-IE" sz="4000" i="1" u="sng" dirty="0"/>
              <a:t>The </a:t>
            </a:r>
            <a:r>
              <a:rPr lang="en-IE" sz="4000" i="1" u="sng" dirty="0" smtClean="0"/>
              <a:t>Goon show</a:t>
            </a:r>
            <a:r>
              <a:rPr lang="en-IE" sz="4000" dirty="0" smtClean="0"/>
              <a:t>.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552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975" y="294787"/>
            <a:ext cx="3961863" cy="1293028"/>
          </a:xfrm>
        </p:spPr>
        <p:txBody>
          <a:bodyPr/>
          <a:lstStyle/>
          <a:p>
            <a:r>
              <a:rPr lang="en-IE" dirty="0" smtClean="0"/>
              <a:t>SPIKE MILLIGAN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131" y="1213392"/>
            <a:ext cx="9723549" cy="5189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131" y="4881092"/>
            <a:ext cx="5501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FF00"/>
                </a:solidFill>
              </a:rPr>
              <a:t>Spike Milligan was the </a:t>
            </a:r>
            <a:r>
              <a:rPr lang="en-IE" sz="2400" dirty="0">
                <a:solidFill>
                  <a:srgbClr val="FFFF00"/>
                </a:solidFill>
              </a:rPr>
              <a:t>son of an Irish father and </a:t>
            </a:r>
            <a:r>
              <a:rPr lang="en-IE" sz="2400" dirty="0" smtClean="0">
                <a:solidFill>
                  <a:srgbClr val="FFFF00"/>
                </a:solidFill>
              </a:rPr>
              <a:t>an </a:t>
            </a:r>
            <a:r>
              <a:rPr lang="en-IE" sz="2400" dirty="0">
                <a:solidFill>
                  <a:srgbClr val="FFFF00"/>
                </a:solidFill>
              </a:rPr>
              <a:t>English </a:t>
            </a:r>
            <a:r>
              <a:rPr lang="en-IE" sz="2400" dirty="0" smtClean="0">
                <a:solidFill>
                  <a:srgbClr val="FFFF00"/>
                </a:solidFill>
              </a:rPr>
              <a:t>mother. </a:t>
            </a:r>
            <a:r>
              <a:rPr lang="en-IE" sz="2400" dirty="0">
                <a:solidFill>
                  <a:srgbClr val="FFFF00"/>
                </a:solidFill>
              </a:rPr>
              <a:t>H</a:t>
            </a:r>
            <a:r>
              <a:rPr lang="en-IE" sz="2400" dirty="0" smtClean="0">
                <a:solidFill>
                  <a:srgbClr val="FFFF00"/>
                </a:solidFill>
              </a:rPr>
              <a:t>is </a:t>
            </a:r>
            <a:r>
              <a:rPr lang="en-IE" sz="2400" dirty="0">
                <a:solidFill>
                  <a:srgbClr val="FFFF00"/>
                </a:solidFill>
              </a:rPr>
              <a:t>early life was spent in India where he was born. </a:t>
            </a:r>
            <a:r>
              <a:rPr lang="en-IE" sz="2400" dirty="0" smtClean="0">
                <a:solidFill>
                  <a:srgbClr val="FFFF00"/>
                </a:solidFill>
              </a:rPr>
              <a:t>                           </a:t>
            </a:r>
            <a:endParaRPr lang="en-IE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708" y="708336"/>
            <a:ext cx="5298584" cy="1284669"/>
          </a:xfrm>
        </p:spPr>
        <p:txBody>
          <a:bodyPr/>
          <a:lstStyle/>
          <a:p>
            <a:r>
              <a:rPr lang="en-IE" dirty="0" smtClean="0"/>
              <a:t>SPIKE MILLIGANS LIFE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Spike Milligan was born on April 16, 1918, in Ahmednagar, India. Raised in British India, he moved to England as a </a:t>
            </a:r>
            <a:r>
              <a:rPr lang="en-IE" sz="2400" dirty="0" smtClean="0"/>
              <a:t>teenager.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 </a:t>
            </a:r>
            <a:r>
              <a:rPr lang="en-IE" sz="2400" dirty="0"/>
              <a:t>After serving in World War </a:t>
            </a:r>
            <a:r>
              <a:rPr lang="en-IE" sz="2400" dirty="0" smtClean="0"/>
              <a:t>2.He </a:t>
            </a:r>
            <a:r>
              <a:rPr lang="en-IE" sz="2400" dirty="0"/>
              <a:t>and a friend entertained the troops with </a:t>
            </a:r>
            <a:r>
              <a:rPr lang="en-IE" sz="2400" dirty="0" smtClean="0"/>
              <a:t>funny </a:t>
            </a:r>
            <a:r>
              <a:rPr lang="en-IE" sz="2400" dirty="0"/>
              <a:t>acts</a:t>
            </a:r>
            <a:r>
              <a:rPr lang="en-IE" sz="2400" dirty="0" smtClean="0"/>
              <a:t>.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 </a:t>
            </a:r>
            <a:r>
              <a:rPr lang="en-IE" sz="2400" dirty="0"/>
              <a:t>Others joined, and the BBC began broadcasting his troupe's work on the 1950s radio hit </a:t>
            </a:r>
            <a:r>
              <a:rPr lang="en-IE" sz="2400" i="1" dirty="0"/>
              <a:t>The Goon Show</a:t>
            </a:r>
            <a:r>
              <a:rPr lang="en-IE" sz="2400" dirty="0"/>
              <a:t>. He also acted on stage and in film, and wrote books of poetry, war memoirs and a play. Milligan died in 2002.</a:t>
            </a:r>
          </a:p>
        </p:txBody>
      </p:sp>
    </p:spTree>
    <p:extLst>
      <p:ext uri="{BB962C8B-B14F-4D97-AF65-F5344CB8AC3E}">
        <p14:creationId xmlns:p14="http://schemas.microsoft.com/office/powerpoint/2010/main" val="41092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098" y="669700"/>
            <a:ext cx="2253804" cy="468791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poetry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38491"/>
            <a:ext cx="10820400" cy="5597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                            On the ning nang nong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                            Where </a:t>
            </a:r>
            <a:r>
              <a:rPr lang="en-IE" dirty="0"/>
              <a:t>the Cows go Bong! </a:t>
            </a:r>
            <a:br>
              <a:rPr lang="en-IE" dirty="0"/>
            </a:br>
            <a:r>
              <a:rPr lang="en-IE" dirty="0" smtClean="0"/>
              <a:t>                            and </a:t>
            </a:r>
            <a:r>
              <a:rPr lang="en-IE" dirty="0"/>
              <a:t>the monkeys all say BOO! </a:t>
            </a:r>
            <a:br>
              <a:rPr lang="en-IE" dirty="0"/>
            </a:br>
            <a:r>
              <a:rPr lang="en-IE" dirty="0" smtClean="0"/>
              <a:t>                            There's </a:t>
            </a:r>
            <a:r>
              <a:rPr lang="en-IE" dirty="0"/>
              <a:t>a Nong Nang Ning </a:t>
            </a:r>
            <a:br>
              <a:rPr lang="en-IE" dirty="0"/>
            </a:br>
            <a:r>
              <a:rPr lang="en-IE" dirty="0" smtClean="0"/>
              <a:t>                            Where </a:t>
            </a:r>
            <a:r>
              <a:rPr lang="en-IE" dirty="0"/>
              <a:t>the trees go Ping! </a:t>
            </a:r>
            <a:br>
              <a:rPr lang="en-IE" dirty="0"/>
            </a:br>
            <a:r>
              <a:rPr lang="en-IE" dirty="0" smtClean="0"/>
              <a:t>                            And </a:t>
            </a:r>
            <a:r>
              <a:rPr lang="en-IE" dirty="0"/>
              <a:t>the tea pots jibber jabber joo. </a:t>
            </a:r>
            <a:br>
              <a:rPr lang="en-IE" dirty="0"/>
            </a:br>
            <a:r>
              <a:rPr lang="en-IE" dirty="0" smtClean="0"/>
              <a:t>                            On </a:t>
            </a:r>
            <a:r>
              <a:rPr lang="en-IE" dirty="0"/>
              <a:t>the Nong Ning Nang </a:t>
            </a:r>
            <a:br>
              <a:rPr lang="en-IE" dirty="0"/>
            </a:br>
            <a:r>
              <a:rPr lang="en-IE" dirty="0" smtClean="0"/>
              <a:t>                            All </a:t>
            </a:r>
            <a:r>
              <a:rPr lang="en-IE" dirty="0"/>
              <a:t>the mice go Clang </a:t>
            </a:r>
            <a:br>
              <a:rPr lang="en-IE" dirty="0"/>
            </a:br>
            <a:r>
              <a:rPr lang="en-IE" dirty="0" smtClean="0"/>
              <a:t>                            And </a:t>
            </a:r>
            <a:r>
              <a:rPr lang="en-IE" dirty="0"/>
              <a:t>you just can't catch 'em when they do! </a:t>
            </a:r>
            <a:br>
              <a:rPr lang="en-IE" dirty="0"/>
            </a:br>
            <a:r>
              <a:rPr lang="en-IE" dirty="0" smtClean="0"/>
              <a:t>                            So </a:t>
            </a:r>
            <a:r>
              <a:rPr lang="en-IE" dirty="0"/>
              <a:t>its Ning Nang Nong </a:t>
            </a:r>
            <a:br>
              <a:rPr lang="en-IE" dirty="0"/>
            </a:br>
            <a:r>
              <a:rPr lang="en-IE" dirty="0" smtClean="0"/>
              <a:t>                            Cows </a:t>
            </a:r>
            <a:r>
              <a:rPr lang="en-IE" dirty="0"/>
              <a:t>go Bong! </a:t>
            </a:r>
            <a:br>
              <a:rPr lang="en-IE" dirty="0"/>
            </a:br>
            <a:r>
              <a:rPr lang="en-IE" dirty="0" smtClean="0"/>
              <a:t>                            Nong </a:t>
            </a:r>
            <a:r>
              <a:rPr lang="en-IE" dirty="0"/>
              <a:t>Nang Ning </a:t>
            </a:r>
            <a:br>
              <a:rPr lang="en-IE" dirty="0"/>
            </a:br>
            <a:r>
              <a:rPr lang="en-IE" dirty="0" smtClean="0"/>
              <a:t>                            Trees </a:t>
            </a:r>
            <a:r>
              <a:rPr lang="en-IE" dirty="0"/>
              <a:t>go ping </a:t>
            </a:r>
            <a:br>
              <a:rPr lang="en-IE" dirty="0"/>
            </a:br>
            <a:r>
              <a:rPr lang="en-IE" dirty="0" smtClean="0"/>
              <a:t>                            Nong </a:t>
            </a:r>
            <a:r>
              <a:rPr lang="en-IE" dirty="0"/>
              <a:t>Ning Nang </a:t>
            </a:r>
            <a:br>
              <a:rPr lang="en-IE" dirty="0"/>
            </a:br>
            <a:r>
              <a:rPr lang="en-IE" dirty="0" smtClean="0"/>
              <a:t>                            The </a:t>
            </a:r>
            <a:r>
              <a:rPr lang="en-IE" dirty="0"/>
              <a:t>mice go Clang </a:t>
            </a:r>
            <a:br>
              <a:rPr lang="en-IE" dirty="0"/>
            </a:br>
            <a:r>
              <a:rPr lang="en-IE" dirty="0" smtClean="0"/>
              <a:t>                            What </a:t>
            </a:r>
            <a:r>
              <a:rPr lang="en-IE" dirty="0"/>
              <a:t>a noisy place to belong </a:t>
            </a:r>
            <a:br>
              <a:rPr lang="en-IE" dirty="0"/>
            </a:br>
            <a:r>
              <a:rPr lang="en-IE" dirty="0" smtClean="0"/>
              <a:t>                            is </a:t>
            </a:r>
            <a:r>
              <a:rPr lang="en-IE" dirty="0"/>
              <a:t>the Ning Nang Ning Nang Nong!! </a:t>
            </a:r>
          </a:p>
        </p:txBody>
      </p:sp>
    </p:spTree>
    <p:extLst>
      <p:ext uri="{BB962C8B-B14F-4D97-AF65-F5344CB8AC3E}">
        <p14:creationId xmlns:p14="http://schemas.microsoft.com/office/powerpoint/2010/main" val="18296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967" y="427590"/>
            <a:ext cx="7130066" cy="1293028"/>
          </a:xfrm>
        </p:spPr>
        <p:txBody>
          <a:bodyPr/>
          <a:lstStyle/>
          <a:p>
            <a:r>
              <a:rPr lang="en-IE" dirty="0" smtClean="0"/>
              <a:t>SPIKE MILLAGAN AS A CHILD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200" dirty="0" smtClean="0"/>
              <a:t>This is a picture of Spike Milligan as a young  boy. He is 10 years old in this picture   </a:t>
            </a:r>
          </a:p>
          <a:p>
            <a:pPr marL="0" indent="0">
              <a:buNone/>
            </a:pPr>
            <a:r>
              <a:rPr lang="en-IE" sz="3600" dirty="0"/>
              <a:t> </a:t>
            </a:r>
            <a:r>
              <a:rPr lang="en-IE" sz="3600" dirty="0" smtClean="0"/>
              <a:t>                                 </a:t>
            </a:r>
            <a:endParaRPr lang="en-IE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42" y="3232597"/>
            <a:ext cx="3599915" cy="33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745" y="625508"/>
            <a:ext cx="5700510" cy="1293028"/>
          </a:xfrm>
        </p:spPr>
        <p:txBody>
          <a:bodyPr/>
          <a:lstStyle/>
          <a:p>
            <a:r>
              <a:rPr lang="en-IE" dirty="0" smtClean="0"/>
              <a:t>Hope You </a:t>
            </a:r>
            <a:r>
              <a:rPr lang="en-IE" dirty="0"/>
              <a:t>e</a:t>
            </a:r>
            <a:r>
              <a:rPr lang="en-IE" dirty="0" smtClean="0"/>
              <a:t>njoyed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6600" dirty="0" smtClean="0"/>
              <a:t>                THE END</a:t>
            </a:r>
            <a:endParaRPr lang="en-IE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24" y="3980511"/>
            <a:ext cx="2333625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53" y="3979579"/>
            <a:ext cx="2334970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76</TotalTime>
  <Words>144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       Spike milligAn</vt:lpstr>
      <vt:lpstr>Spike milliGAn    </vt:lpstr>
      <vt:lpstr>SPIKE MILLIGAN</vt:lpstr>
      <vt:lpstr>SPIKE MILLIGANS LIFE</vt:lpstr>
      <vt:lpstr>poetry</vt:lpstr>
      <vt:lpstr>SPIKE MILLAGAN AS A CHILD</vt:lpstr>
      <vt:lpstr>Hope You enjoyed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Spike milligAn</dc:title>
  <dc:creator>PDS</dc:creator>
  <cp:lastModifiedBy>PDS</cp:lastModifiedBy>
  <cp:revision>9</cp:revision>
  <dcterms:created xsi:type="dcterms:W3CDTF">2015-09-10T10:25:12Z</dcterms:created>
  <dcterms:modified xsi:type="dcterms:W3CDTF">2015-09-17T09:35:10Z</dcterms:modified>
</cp:coreProperties>
</file>